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9" r:id="rId3"/>
    <p:sldId id="258" r:id="rId4"/>
    <p:sldId id="257" r:id="rId5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8A9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126"/>
    <p:restoredTop sz="94637"/>
  </p:normalViewPr>
  <p:slideViewPr>
    <p:cSldViewPr snapToGrid="0">
      <p:cViewPr varScale="1">
        <p:scale>
          <a:sx n="97" d="100"/>
          <a:sy n="97" d="100"/>
        </p:scale>
        <p:origin x="200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3211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202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3"/>
            <a:ext cx="1971675" cy="4358879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3"/>
            <a:ext cx="5800725" cy="435887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67065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650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47062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4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9210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668572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017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05817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83135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1400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945F63-52A3-2846-AFB5-F2824C89A826}" type="datetimeFigureOut">
              <a:rPr lang="fr-FR" smtClean="0"/>
              <a:t>06/03/2025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4BB5627-FED4-6946-A41E-DF606D1C28D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1250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5180A117-51D4-778F-372C-1A504DD913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8346" y="2803323"/>
            <a:ext cx="548584" cy="548584"/>
          </a:xfrm>
          <a:prstGeom prst="rect">
            <a:avLst/>
          </a:prstGeom>
        </p:spPr>
      </p:pic>
      <p:pic>
        <p:nvPicPr>
          <p:cNvPr id="9" name="Image 8" descr="Une image contenant Graphique, cercle, rouge, conception&#10;&#10;Le contenu généré par l’IA peut être incorrect.">
            <a:extLst>
              <a:ext uri="{FF2B5EF4-FFF2-40B4-BE49-F238E27FC236}">
                <a16:creationId xmlns:a16="http://schemas.microsoft.com/office/drawing/2014/main" id="{4B509B9F-4663-D2F7-B71A-7CDE1298D97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4514" y="1542501"/>
            <a:ext cx="548584" cy="54858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4EE94433-A703-ADF9-E203-0DDC910758B3}"/>
              </a:ext>
            </a:extLst>
          </p:cNvPr>
          <p:cNvSpPr txBox="1"/>
          <p:nvPr/>
        </p:nvSpPr>
        <p:spPr>
          <a:xfrm>
            <a:off x="30515" y="3351905"/>
            <a:ext cx="14520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Observateur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473408D8-4565-7478-9215-AC6F1B522A66}"/>
              </a:ext>
            </a:extLst>
          </p:cNvPr>
          <p:cNvSpPr txBox="1"/>
          <p:nvPr/>
        </p:nvSpPr>
        <p:spPr>
          <a:xfrm>
            <a:off x="192083" y="2091085"/>
            <a:ext cx="1176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Acteur   </a:t>
            </a:r>
          </a:p>
        </p:txBody>
      </p: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6A5DE6CE-0FF2-6289-E820-EBE1B056DC49}"/>
              </a:ext>
            </a:extLst>
          </p:cNvPr>
          <p:cNvGrpSpPr/>
          <p:nvPr/>
        </p:nvGrpSpPr>
        <p:grpSpPr>
          <a:xfrm>
            <a:off x="2504584" y="1411725"/>
            <a:ext cx="2073955" cy="1250096"/>
            <a:chOff x="3851476" y="2297458"/>
            <a:chExt cx="1441050" cy="822876"/>
          </a:xfrm>
        </p:grpSpPr>
        <p:pic>
          <p:nvPicPr>
            <p:cNvPr id="30" name="Image 29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53477D89-AE14-344A-02AF-18AF4E079AB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51476" y="2571750"/>
              <a:ext cx="548584" cy="548584"/>
            </a:xfrm>
            <a:prstGeom prst="rect">
              <a:avLst/>
            </a:prstGeom>
          </p:spPr>
        </p:pic>
        <p:pic>
          <p:nvPicPr>
            <p:cNvPr id="31" name="Image 30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7CF254B0-6E35-3488-3F79-5B00DB71445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43942" y="2571750"/>
              <a:ext cx="548584" cy="548584"/>
            </a:xfrm>
            <a:prstGeom prst="rect">
              <a:avLst/>
            </a:prstGeom>
          </p:spPr>
        </p:pic>
        <p:pic>
          <p:nvPicPr>
            <p:cNvPr id="32" name="Image 31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BE5FF84D-AB24-471B-1458-4EEAC2586A34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02608" y="2297458"/>
              <a:ext cx="548584" cy="548584"/>
            </a:xfrm>
            <a:prstGeom prst="rect">
              <a:avLst/>
            </a:prstGeom>
          </p:spPr>
        </p:pic>
      </p:grpSp>
      <p:cxnSp>
        <p:nvCxnSpPr>
          <p:cNvPr id="54" name="Connecteur droit 53">
            <a:extLst>
              <a:ext uri="{FF2B5EF4-FFF2-40B4-BE49-F238E27FC236}">
                <a16:creationId xmlns:a16="http://schemas.microsoft.com/office/drawing/2014/main" id="{3BE67A5E-C570-C93A-A51F-8C94F71A835E}"/>
              </a:ext>
            </a:extLst>
          </p:cNvPr>
          <p:cNvCxnSpPr>
            <a:cxnSpLocks/>
          </p:cNvCxnSpPr>
          <p:nvPr/>
        </p:nvCxnSpPr>
        <p:spPr>
          <a:xfrm>
            <a:off x="1452001" y="1298713"/>
            <a:ext cx="0" cy="2623930"/>
          </a:xfrm>
          <a:prstGeom prst="line">
            <a:avLst/>
          </a:prstGeom>
          <a:ln w="952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pSp>
        <p:nvGrpSpPr>
          <p:cNvPr id="55" name="Groupe 54">
            <a:extLst>
              <a:ext uri="{FF2B5EF4-FFF2-40B4-BE49-F238E27FC236}">
                <a16:creationId xmlns:a16="http://schemas.microsoft.com/office/drawing/2014/main" id="{B5313EDB-D7AA-DC50-09D8-A0165E6BD0E6}"/>
              </a:ext>
            </a:extLst>
          </p:cNvPr>
          <p:cNvGrpSpPr/>
          <p:nvPr/>
        </p:nvGrpSpPr>
        <p:grpSpPr>
          <a:xfrm>
            <a:off x="6063667" y="1411725"/>
            <a:ext cx="2073955" cy="1250096"/>
            <a:chOff x="3851476" y="2297458"/>
            <a:chExt cx="1441050" cy="822876"/>
          </a:xfrm>
        </p:grpSpPr>
        <p:pic>
          <p:nvPicPr>
            <p:cNvPr id="56" name="Image 55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AE474BA7-C0AF-B4C5-54C5-C5DBB36D33A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51476" y="2571750"/>
              <a:ext cx="548584" cy="548584"/>
            </a:xfrm>
            <a:prstGeom prst="rect">
              <a:avLst/>
            </a:prstGeom>
          </p:spPr>
        </p:pic>
        <p:pic>
          <p:nvPicPr>
            <p:cNvPr id="57" name="Image 56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E90484AC-DE70-1122-7828-4D43D3B6AD9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43942" y="2571750"/>
              <a:ext cx="548584" cy="548584"/>
            </a:xfrm>
            <a:prstGeom prst="rect">
              <a:avLst/>
            </a:prstGeom>
          </p:spPr>
        </p:pic>
        <p:pic>
          <p:nvPicPr>
            <p:cNvPr id="58" name="Image 57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F46C5E06-6E68-E10C-98A1-51C325E62D8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02608" y="2297458"/>
              <a:ext cx="548584" cy="548584"/>
            </a:xfrm>
            <a:prstGeom prst="rect">
              <a:avLst/>
            </a:prstGeom>
          </p:spPr>
        </p:pic>
      </p:grpSp>
      <p:pic>
        <p:nvPicPr>
          <p:cNvPr id="59" name="Image 58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E9CD75C1-1B40-0D77-78A4-E79CC559D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6743" y="3089246"/>
            <a:ext cx="899491" cy="833397"/>
          </a:xfrm>
          <a:prstGeom prst="rect">
            <a:avLst/>
          </a:prstGeom>
        </p:spPr>
      </p:pic>
      <p:pic>
        <p:nvPicPr>
          <p:cNvPr id="60" name="Image 59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822DDA0D-41EE-AFCD-41CE-90156ABC89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1245" y="3076220"/>
            <a:ext cx="899491" cy="83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13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BE1CEE-5FAA-28E0-3A47-E12AEAC07B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e 28">
            <a:extLst>
              <a:ext uri="{FF2B5EF4-FFF2-40B4-BE49-F238E27FC236}">
                <a16:creationId xmlns:a16="http://schemas.microsoft.com/office/drawing/2014/main" id="{906BE7FC-7EE3-B6FA-30F9-AF78771E3DBC}"/>
              </a:ext>
            </a:extLst>
          </p:cNvPr>
          <p:cNvGrpSpPr/>
          <p:nvPr/>
        </p:nvGrpSpPr>
        <p:grpSpPr>
          <a:xfrm>
            <a:off x="3535022" y="1067168"/>
            <a:ext cx="2073955" cy="1250096"/>
            <a:chOff x="3851476" y="2297458"/>
            <a:chExt cx="1441050" cy="822876"/>
          </a:xfrm>
        </p:grpSpPr>
        <p:pic>
          <p:nvPicPr>
            <p:cNvPr id="30" name="Image 29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6C6912BF-222B-075C-36ED-5D81836CA8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3851476" y="2571750"/>
              <a:ext cx="548584" cy="548584"/>
            </a:xfrm>
            <a:prstGeom prst="rect">
              <a:avLst/>
            </a:prstGeom>
          </p:spPr>
        </p:pic>
        <p:pic>
          <p:nvPicPr>
            <p:cNvPr id="31" name="Image 30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F05CC302-4EB8-3FFC-6446-6C155391FD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43942" y="2571750"/>
              <a:ext cx="548584" cy="548584"/>
            </a:xfrm>
            <a:prstGeom prst="rect">
              <a:avLst/>
            </a:prstGeom>
          </p:spPr>
        </p:pic>
        <p:pic>
          <p:nvPicPr>
            <p:cNvPr id="32" name="Image 31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29C8F546-EC6A-3A09-CCE5-9FB821FF9A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02608" y="2297458"/>
              <a:ext cx="548584" cy="548584"/>
            </a:xfrm>
            <a:prstGeom prst="rect">
              <a:avLst/>
            </a:prstGeom>
          </p:spPr>
        </p:pic>
      </p:grpSp>
      <p:pic>
        <p:nvPicPr>
          <p:cNvPr id="59" name="Image 58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2AD58D00-3342-0F21-FD6B-D282E44FF4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378" y="2837455"/>
            <a:ext cx="899491" cy="833397"/>
          </a:xfrm>
          <a:prstGeom prst="rect">
            <a:avLst/>
          </a:prstGeom>
        </p:spPr>
      </p:pic>
      <p:pic>
        <p:nvPicPr>
          <p:cNvPr id="60" name="Image 59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E3FAE98C-74A8-25D2-00DD-1C48FD9ADF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51689" y="2837455"/>
            <a:ext cx="899491" cy="833397"/>
          </a:xfrm>
          <a:prstGeom prst="rect">
            <a:avLst/>
          </a:prstGeom>
        </p:spPr>
      </p:pic>
      <p:pic>
        <p:nvPicPr>
          <p:cNvPr id="2" name="Image 1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94970850-5A90-5937-9E7F-FD95C3AB6BC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15622" y="2837455"/>
            <a:ext cx="899491" cy="833397"/>
          </a:xfrm>
          <a:prstGeom prst="rect">
            <a:avLst/>
          </a:prstGeom>
        </p:spPr>
      </p:pic>
      <p:pic>
        <p:nvPicPr>
          <p:cNvPr id="3" name="Image 2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66E28E07-FCF1-5183-2150-0FC97C9105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94311" y="2837455"/>
            <a:ext cx="899491" cy="833397"/>
          </a:xfrm>
          <a:prstGeom prst="rect">
            <a:avLst/>
          </a:prstGeom>
        </p:spPr>
      </p:pic>
      <p:pic>
        <p:nvPicPr>
          <p:cNvPr id="4" name="Image 3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5FFAF194-BBC2-C2FC-BED7-A0D88DF2C0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3000" y="2837455"/>
            <a:ext cx="899491" cy="833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744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7CF213-999D-CC74-A31B-B2A0FBF798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 descr="Une image contenant cercle, conception&#10;&#10;Le contenu généré par l’IA peut être incorrect.">
            <a:extLst>
              <a:ext uri="{FF2B5EF4-FFF2-40B4-BE49-F238E27FC236}">
                <a16:creationId xmlns:a16="http://schemas.microsoft.com/office/drawing/2014/main" id="{9E3CA0DA-5426-D80F-43C9-9A70C64A70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1117" y="384311"/>
            <a:ext cx="548584" cy="548584"/>
          </a:xfrm>
          <a:prstGeom prst="rect">
            <a:avLst/>
          </a:prstGeom>
        </p:spPr>
      </p:pic>
      <p:pic>
        <p:nvPicPr>
          <p:cNvPr id="7" name="Image 6" descr="Une image contenant Graphique, blanc, conception&#10;&#10;Le contenu généré par l’IA peut être incorrect.">
            <a:extLst>
              <a:ext uri="{FF2B5EF4-FFF2-40B4-BE49-F238E27FC236}">
                <a16:creationId xmlns:a16="http://schemas.microsoft.com/office/drawing/2014/main" id="{7A4FC067-9F03-5327-B470-E870CC3A8F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97884" y="384313"/>
            <a:ext cx="548584" cy="548584"/>
          </a:xfrm>
          <a:prstGeom prst="rect">
            <a:avLst/>
          </a:prstGeom>
        </p:spPr>
      </p:pic>
      <p:pic>
        <p:nvPicPr>
          <p:cNvPr id="9" name="Image 8" descr="Une image contenant Graphique, cercle, rouge, conception&#10;&#10;Le contenu généré par l’IA peut être incorrect.">
            <a:extLst>
              <a:ext uri="{FF2B5EF4-FFF2-40B4-BE49-F238E27FC236}">
                <a16:creationId xmlns:a16="http://schemas.microsoft.com/office/drawing/2014/main" id="{8903E24A-BE7B-6A4C-4557-DEE95A737CE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24500" y="384311"/>
            <a:ext cx="548584" cy="548584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859E8217-254E-D931-54A6-92272BA0593B}"/>
              </a:ext>
            </a:extLst>
          </p:cNvPr>
          <p:cNvSpPr txBox="1"/>
          <p:nvPr/>
        </p:nvSpPr>
        <p:spPr>
          <a:xfrm>
            <a:off x="796742" y="932895"/>
            <a:ext cx="15186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Collaborateur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87E1E1E-D26C-AFDC-FD62-C3044C489337}"/>
              </a:ext>
            </a:extLst>
          </p:cNvPr>
          <p:cNvSpPr txBox="1"/>
          <p:nvPr/>
        </p:nvSpPr>
        <p:spPr>
          <a:xfrm>
            <a:off x="4082069" y="932895"/>
            <a:ext cx="11760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Manager 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D47ACB08-B480-BCDE-D0F8-5226E8E11435}"/>
              </a:ext>
            </a:extLst>
          </p:cNvPr>
          <p:cNvSpPr txBox="1"/>
          <p:nvPr/>
        </p:nvSpPr>
        <p:spPr>
          <a:xfrm>
            <a:off x="7138449" y="932895"/>
            <a:ext cx="13954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>
                <a:latin typeface="Calibri" panose="020F0502020204030204" pitchFamily="34" charset="0"/>
                <a:cs typeface="Calibri" panose="020F0502020204030204" pitchFamily="34" charset="0"/>
              </a:rPr>
              <a:t>Observateur   </a:t>
            </a:r>
          </a:p>
        </p:txBody>
      </p:sp>
      <p:grpSp>
        <p:nvGrpSpPr>
          <p:cNvPr id="25" name="Groupe 24">
            <a:extLst>
              <a:ext uri="{FF2B5EF4-FFF2-40B4-BE49-F238E27FC236}">
                <a16:creationId xmlns:a16="http://schemas.microsoft.com/office/drawing/2014/main" id="{4D2C9AF4-24DF-AEE8-40B2-6E5DA4743463}"/>
              </a:ext>
            </a:extLst>
          </p:cNvPr>
          <p:cNvGrpSpPr/>
          <p:nvPr/>
        </p:nvGrpSpPr>
        <p:grpSpPr>
          <a:xfrm>
            <a:off x="846752" y="2478259"/>
            <a:ext cx="1450848" cy="822876"/>
            <a:chOff x="1998868" y="2023166"/>
            <a:chExt cx="1450848" cy="822876"/>
          </a:xfrm>
        </p:grpSpPr>
        <p:pic>
          <p:nvPicPr>
            <p:cNvPr id="26" name="Image 25" descr="Une image contenant Graphique, blanc, conception&#10;&#10;Le contenu généré par l’IA peut être incorrect.">
              <a:extLst>
                <a:ext uri="{FF2B5EF4-FFF2-40B4-BE49-F238E27FC236}">
                  <a16:creationId xmlns:a16="http://schemas.microsoft.com/office/drawing/2014/main" id="{8B85E047-15F7-F613-D026-0AE8E1FF327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998868" y="2297458"/>
              <a:ext cx="548584" cy="548584"/>
            </a:xfrm>
            <a:prstGeom prst="rect">
              <a:avLst/>
            </a:prstGeom>
          </p:spPr>
        </p:pic>
        <p:pic>
          <p:nvPicPr>
            <p:cNvPr id="27" name="Image 26" descr="Une image contenant Graphique, blanc, conception&#10;&#10;Le contenu généré par l’IA peut être incorrect.">
              <a:extLst>
                <a:ext uri="{FF2B5EF4-FFF2-40B4-BE49-F238E27FC236}">
                  <a16:creationId xmlns:a16="http://schemas.microsoft.com/office/drawing/2014/main" id="{D78E2AD3-286D-B678-A04A-BF19A069409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901132" y="2297458"/>
              <a:ext cx="548584" cy="548584"/>
            </a:xfrm>
            <a:prstGeom prst="rect">
              <a:avLst/>
            </a:prstGeom>
          </p:spPr>
        </p:pic>
        <p:pic>
          <p:nvPicPr>
            <p:cNvPr id="28" name="Image 27" descr="Une image contenant Graphique, blanc, conception&#10;&#10;Le contenu généré par l’IA peut être incorrect.">
              <a:extLst>
                <a:ext uri="{FF2B5EF4-FFF2-40B4-BE49-F238E27FC236}">
                  <a16:creationId xmlns:a16="http://schemas.microsoft.com/office/drawing/2014/main" id="{73014D82-3E63-7051-BD07-42C821FCC1B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450000" y="2023166"/>
              <a:ext cx="548584" cy="548584"/>
            </a:xfrm>
            <a:prstGeom prst="rect">
              <a:avLst/>
            </a:prstGeom>
          </p:spPr>
        </p:pic>
      </p:grpSp>
      <p:grpSp>
        <p:nvGrpSpPr>
          <p:cNvPr id="29" name="Groupe 28">
            <a:extLst>
              <a:ext uri="{FF2B5EF4-FFF2-40B4-BE49-F238E27FC236}">
                <a16:creationId xmlns:a16="http://schemas.microsoft.com/office/drawing/2014/main" id="{D118064F-521C-0B84-04F7-10D5AC5D5822}"/>
              </a:ext>
            </a:extLst>
          </p:cNvPr>
          <p:cNvGrpSpPr/>
          <p:nvPr/>
        </p:nvGrpSpPr>
        <p:grpSpPr>
          <a:xfrm>
            <a:off x="6125877" y="2571750"/>
            <a:ext cx="1441050" cy="822876"/>
            <a:chOff x="3851476" y="2297458"/>
            <a:chExt cx="1441050" cy="822876"/>
          </a:xfrm>
        </p:grpSpPr>
        <p:pic>
          <p:nvPicPr>
            <p:cNvPr id="30" name="Image 29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D05A5A88-FDE1-F4C3-6A86-9258B7E541F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51476" y="2571750"/>
              <a:ext cx="548584" cy="548584"/>
            </a:xfrm>
            <a:prstGeom prst="rect">
              <a:avLst/>
            </a:prstGeom>
          </p:spPr>
        </p:pic>
        <p:pic>
          <p:nvPicPr>
            <p:cNvPr id="31" name="Image 30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DE825722-50E5-A735-4209-974192CCCFAB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743942" y="2571750"/>
              <a:ext cx="548584" cy="548584"/>
            </a:xfrm>
            <a:prstGeom prst="rect">
              <a:avLst/>
            </a:prstGeom>
          </p:spPr>
        </p:pic>
        <p:pic>
          <p:nvPicPr>
            <p:cNvPr id="32" name="Image 31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D067F657-1648-5E7A-C7AA-8827AF78D55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302608" y="2297458"/>
              <a:ext cx="548584" cy="548584"/>
            </a:xfrm>
            <a:prstGeom prst="rect">
              <a:avLst/>
            </a:prstGeom>
          </p:spPr>
        </p:pic>
      </p:grpSp>
      <p:grpSp>
        <p:nvGrpSpPr>
          <p:cNvPr id="33" name="Groupe 32">
            <a:extLst>
              <a:ext uri="{FF2B5EF4-FFF2-40B4-BE49-F238E27FC236}">
                <a16:creationId xmlns:a16="http://schemas.microsoft.com/office/drawing/2014/main" id="{8DFCE359-552C-5B57-96E8-A7E927531F4D}"/>
              </a:ext>
            </a:extLst>
          </p:cNvPr>
          <p:cNvGrpSpPr/>
          <p:nvPr/>
        </p:nvGrpSpPr>
        <p:grpSpPr>
          <a:xfrm>
            <a:off x="6297818" y="3865447"/>
            <a:ext cx="1130761" cy="548584"/>
            <a:chOff x="4116615" y="3771956"/>
            <a:chExt cx="1130761" cy="548584"/>
          </a:xfrm>
        </p:grpSpPr>
        <p:pic>
          <p:nvPicPr>
            <p:cNvPr id="34" name="Image 33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5984F8DE-24FA-6E49-B28E-78BB022FB00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16615" y="3771956"/>
              <a:ext cx="548584" cy="548584"/>
            </a:xfrm>
            <a:prstGeom prst="rect">
              <a:avLst/>
            </a:prstGeom>
          </p:spPr>
        </p:pic>
        <p:pic>
          <p:nvPicPr>
            <p:cNvPr id="35" name="Image 34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E5980418-ABCF-7C7D-ECAB-EF028F44CB9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8792" y="3771956"/>
              <a:ext cx="548584" cy="548584"/>
            </a:xfrm>
            <a:prstGeom prst="rect">
              <a:avLst/>
            </a:prstGeom>
          </p:spPr>
        </p:pic>
      </p:grpSp>
      <p:grpSp>
        <p:nvGrpSpPr>
          <p:cNvPr id="36" name="Groupe 35">
            <a:extLst>
              <a:ext uri="{FF2B5EF4-FFF2-40B4-BE49-F238E27FC236}">
                <a16:creationId xmlns:a16="http://schemas.microsoft.com/office/drawing/2014/main" id="{28F01457-4099-7F9C-CF03-7D10170E54FB}"/>
              </a:ext>
            </a:extLst>
          </p:cNvPr>
          <p:cNvGrpSpPr/>
          <p:nvPr/>
        </p:nvGrpSpPr>
        <p:grpSpPr>
          <a:xfrm>
            <a:off x="997923" y="3851204"/>
            <a:ext cx="1130761" cy="548584"/>
            <a:chOff x="4116615" y="3771956"/>
            <a:chExt cx="1130761" cy="548584"/>
          </a:xfrm>
        </p:grpSpPr>
        <p:pic>
          <p:nvPicPr>
            <p:cNvPr id="37" name="Image 36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B3EC5AB6-1FB6-5B71-3633-2EADFE2443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116615" y="3771956"/>
              <a:ext cx="548584" cy="548584"/>
            </a:xfrm>
            <a:prstGeom prst="rect">
              <a:avLst/>
            </a:prstGeom>
          </p:spPr>
        </p:pic>
        <p:pic>
          <p:nvPicPr>
            <p:cNvPr id="38" name="Image 37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F5CB65BE-0D53-44A2-0A38-9B7DBC404D0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8792" y="3771956"/>
              <a:ext cx="548584" cy="5485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484831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88874C-0E9B-143B-8192-8D28C140E7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e 22">
            <a:extLst>
              <a:ext uri="{FF2B5EF4-FFF2-40B4-BE49-F238E27FC236}">
                <a16:creationId xmlns:a16="http://schemas.microsoft.com/office/drawing/2014/main" id="{35BBB0A9-70F9-E316-4ADA-6F614097D32E}"/>
              </a:ext>
            </a:extLst>
          </p:cNvPr>
          <p:cNvGrpSpPr/>
          <p:nvPr/>
        </p:nvGrpSpPr>
        <p:grpSpPr>
          <a:xfrm>
            <a:off x="846752" y="2478259"/>
            <a:ext cx="1450848" cy="822876"/>
            <a:chOff x="1998868" y="2023166"/>
            <a:chExt cx="1450848" cy="822876"/>
          </a:xfrm>
        </p:grpSpPr>
        <p:pic>
          <p:nvPicPr>
            <p:cNvPr id="17" name="Image 16" descr="Une image contenant Graphique, blanc, conception&#10;&#10;Le contenu généré par l’IA peut être incorrect.">
              <a:extLst>
                <a:ext uri="{FF2B5EF4-FFF2-40B4-BE49-F238E27FC236}">
                  <a16:creationId xmlns:a16="http://schemas.microsoft.com/office/drawing/2014/main" id="{F9AF4331-E4CA-A523-ABC0-8F8CC9D0B80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998868" y="2297458"/>
              <a:ext cx="548584" cy="548584"/>
            </a:xfrm>
            <a:prstGeom prst="rect">
              <a:avLst/>
            </a:prstGeom>
          </p:spPr>
        </p:pic>
        <p:pic>
          <p:nvPicPr>
            <p:cNvPr id="15" name="Image 14" descr="Une image contenant Graphique, blanc, conception&#10;&#10;Le contenu généré par l’IA peut être incorrect.">
              <a:extLst>
                <a:ext uri="{FF2B5EF4-FFF2-40B4-BE49-F238E27FC236}">
                  <a16:creationId xmlns:a16="http://schemas.microsoft.com/office/drawing/2014/main" id="{D6281491-2121-8361-0F2D-8C6626092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901132" y="2297458"/>
              <a:ext cx="548584" cy="548584"/>
            </a:xfrm>
            <a:prstGeom prst="rect">
              <a:avLst/>
            </a:prstGeom>
          </p:spPr>
        </p:pic>
        <p:pic>
          <p:nvPicPr>
            <p:cNvPr id="13" name="Image 12" descr="Une image contenant Graphique, blanc, conception&#10;&#10;Le contenu généré par l’IA peut être incorrect.">
              <a:extLst>
                <a:ext uri="{FF2B5EF4-FFF2-40B4-BE49-F238E27FC236}">
                  <a16:creationId xmlns:a16="http://schemas.microsoft.com/office/drawing/2014/main" id="{A013081E-CD81-ED3A-F795-D0C6130FB58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450000" y="2023166"/>
              <a:ext cx="548584" cy="548584"/>
            </a:xfrm>
            <a:prstGeom prst="rect">
              <a:avLst/>
            </a:prstGeom>
          </p:spPr>
        </p:pic>
      </p:grpSp>
      <p:grpSp>
        <p:nvGrpSpPr>
          <p:cNvPr id="24" name="Groupe 23">
            <a:extLst>
              <a:ext uri="{FF2B5EF4-FFF2-40B4-BE49-F238E27FC236}">
                <a16:creationId xmlns:a16="http://schemas.microsoft.com/office/drawing/2014/main" id="{D22A18E4-2263-B402-A59B-AC8615DAAA31}"/>
              </a:ext>
            </a:extLst>
          </p:cNvPr>
          <p:cNvGrpSpPr/>
          <p:nvPr/>
        </p:nvGrpSpPr>
        <p:grpSpPr>
          <a:xfrm>
            <a:off x="6125877" y="2571750"/>
            <a:ext cx="1441050" cy="822876"/>
            <a:chOff x="3851476" y="2297458"/>
            <a:chExt cx="1441050" cy="822876"/>
          </a:xfrm>
        </p:grpSpPr>
        <p:pic>
          <p:nvPicPr>
            <p:cNvPr id="19" name="Image 18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8EA4E1DD-E033-B77F-4BE0-ECFFC561600D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851476" y="2571750"/>
              <a:ext cx="548584" cy="548584"/>
            </a:xfrm>
            <a:prstGeom prst="rect">
              <a:avLst/>
            </a:prstGeom>
          </p:spPr>
        </p:pic>
        <p:pic>
          <p:nvPicPr>
            <p:cNvPr id="21" name="Image 20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88D63EEF-73B8-E887-BB39-FF7236C3B2B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743942" y="2571750"/>
              <a:ext cx="548584" cy="548584"/>
            </a:xfrm>
            <a:prstGeom prst="rect">
              <a:avLst/>
            </a:prstGeom>
          </p:spPr>
        </p:pic>
        <p:pic>
          <p:nvPicPr>
            <p:cNvPr id="22" name="Image 21" descr="Une image contenant Graphique, cercle, rouge, conception&#10;&#10;Le contenu généré par l’IA peut être incorrect.">
              <a:extLst>
                <a:ext uri="{FF2B5EF4-FFF2-40B4-BE49-F238E27FC236}">
                  <a16:creationId xmlns:a16="http://schemas.microsoft.com/office/drawing/2014/main" id="{DFF27E1E-6D32-1A92-8558-FAC57BFCC71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302608" y="2297458"/>
              <a:ext cx="548584" cy="548584"/>
            </a:xfrm>
            <a:prstGeom prst="rect">
              <a:avLst/>
            </a:prstGeom>
          </p:spPr>
        </p:pic>
      </p:grpSp>
      <p:grpSp>
        <p:nvGrpSpPr>
          <p:cNvPr id="4" name="Groupe 3">
            <a:extLst>
              <a:ext uri="{FF2B5EF4-FFF2-40B4-BE49-F238E27FC236}">
                <a16:creationId xmlns:a16="http://schemas.microsoft.com/office/drawing/2014/main" id="{A3A182EC-7B75-9357-47A0-74ED994B85A6}"/>
              </a:ext>
            </a:extLst>
          </p:cNvPr>
          <p:cNvGrpSpPr/>
          <p:nvPr/>
        </p:nvGrpSpPr>
        <p:grpSpPr>
          <a:xfrm>
            <a:off x="6297818" y="3865447"/>
            <a:ext cx="1130761" cy="548584"/>
            <a:chOff x="4116615" y="3771956"/>
            <a:chExt cx="1130761" cy="548584"/>
          </a:xfrm>
        </p:grpSpPr>
        <p:pic>
          <p:nvPicPr>
            <p:cNvPr id="5" name="Image 4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4AC0FC8E-947E-99AB-287D-878904024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16615" y="3771956"/>
              <a:ext cx="548584" cy="548584"/>
            </a:xfrm>
            <a:prstGeom prst="rect">
              <a:avLst/>
            </a:prstGeom>
          </p:spPr>
        </p:pic>
        <p:pic>
          <p:nvPicPr>
            <p:cNvPr id="3" name="Image 2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4511B49B-3E38-278E-3228-F60C33ABBB4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98792" y="3771956"/>
              <a:ext cx="548584" cy="548584"/>
            </a:xfrm>
            <a:prstGeom prst="rect">
              <a:avLst/>
            </a:prstGeom>
          </p:spPr>
        </p:pic>
      </p:grpSp>
      <p:grpSp>
        <p:nvGrpSpPr>
          <p:cNvPr id="6" name="Groupe 5">
            <a:extLst>
              <a:ext uri="{FF2B5EF4-FFF2-40B4-BE49-F238E27FC236}">
                <a16:creationId xmlns:a16="http://schemas.microsoft.com/office/drawing/2014/main" id="{DCE7F23D-4B50-0D5C-F8DD-8D282E2AD2FE}"/>
              </a:ext>
            </a:extLst>
          </p:cNvPr>
          <p:cNvGrpSpPr/>
          <p:nvPr/>
        </p:nvGrpSpPr>
        <p:grpSpPr>
          <a:xfrm>
            <a:off x="997923" y="3851204"/>
            <a:ext cx="1130761" cy="548584"/>
            <a:chOff x="4116615" y="3771956"/>
            <a:chExt cx="1130761" cy="548584"/>
          </a:xfrm>
        </p:grpSpPr>
        <p:pic>
          <p:nvPicPr>
            <p:cNvPr id="8" name="Image 7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C6A0E3AF-C24C-A878-74C7-B051976C404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116615" y="3771956"/>
              <a:ext cx="548584" cy="548584"/>
            </a:xfrm>
            <a:prstGeom prst="rect">
              <a:avLst/>
            </a:prstGeom>
          </p:spPr>
        </p:pic>
        <p:pic>
          <p:nvPicPr>
            <p:cNvPr id="14" name="Image 13" descr="Une image contenant cercle, conception&#10;&#10;Le contenu généré par l’IA peut être incorrect.">
              <a:extLst>
                <a:ext uri="{FF2B5EF4-FFF2-40B4-BE49-F238E27FC236}">
                  <a16:creationId xmlns:a16="http://schemas.microsoft.com/office/drawing/2014/main" id="{0C083B9A-7DC2-56C3-7B49-5512D33F24B9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698792" y="3771956"/>
              <a:ext cx="548584" cy="54858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3629516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5</Words>
  <Application>Microsoft Macintosh PowerPoint</Application>
  <PresentationFormat>Affichage à l'écran (16:9)</PresentationFormat>
  <Paragraphs>5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Carlo Bianchi</dc:creator>
  <cp:lastModifiedBy>Carlo Bianchi</cp:lastModifiedBy>
  <cp:revision>1</cp:revision>
  <dcterms:created xsi:type="dcterms:W3CDTF">2025-03-06T12:31:55Z</dcterms:created>
  <dcterms:modified xsi:type="dcterms:W3CDTF">2025-03-06T12:56:52Z</dcterms:modified>
</cp:coreProperties>
</file>